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0D1-E342-48D9-AB7C-BA216C840644}" type="datetimeFigureOut">
              <a:rPr lang="nl-NL" smtClean="0"/>
              <a:t>13-10-2014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CF1F-C333-49C3-B441-35034E5E1B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7260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0D1-E342-48D9-AB7C-BA216C840644}" type="datetimeFigureOut">
              <a:rPr lang="nl-NL" smtClean="0"/>
              <a:t>13-10-2014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CF1F-C333-49C3-B441-35034E5E1B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0816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0D1-E342-48D9-AB7C-BA216C840644}" type="datetimeFigureOut">
              <a:rPr lang="nl-NL" smtClean="0"/>
              <a:t>13-10-2014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CF1F-C333-49C3-B441-35034E5E1B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3225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0D1-E342-48D9-AB7C-BA216C840644}" type="datetimeFigureOut">
              <a:rPr lang="nl-NL" smtClean="0"/>
              <a:t>13-10-2014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CF1F-C333-49C3-B441-35034E5E1B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445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0D1-E342-48D9-AB7C-BA216C840644}" type="datetimeFigureOut">
              <a:rPr lang="nl-NL" smtClean="0"/>
              <a:t>13-10-2014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CF1F-C333-49C3-B441-35034E5E1B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7047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0D1-E342-48D9-AB7C-BA216C840644}" type="datetimeFigureOut">
              <a:rPr lang="nl-NL" smtClean="0"/>
              <a:t>13-10-2014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CF1F-C333-49C3-B441-35034E5E1B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0683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0D1-E342-48D9-AB7C-BA216C840644}" type="datetimeFigureOut">
              <a:rPr lang="nl-NL" smtClean="0"/>
              <a:t>13-10-2014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CF1F-C333-49C3-B441-35034E5E1B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7484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0D1-E342-48D9-AB7C-BA216C840644}" type="datetimeFigureOut">
              <a:rPr lang="nl-NL" smtClean="0"/>
              <a:t>13-10-2014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CF1F-C333-49C3-B441-35034E5E1B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4575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0D1-E342-48D9-AB7C-BA216C840644}" type="datetimeFigureOut">
              <a:rPr lang="nl-NL" smtClean="0"/>
              <a:t>13-10-2014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CF1F-C333-49C3-B441-35034E5E1B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223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0D1-E342-48D9-AB7C-BA216C840644}" type="datetimeFigureOut">
              <a:rPr lang="nl-NL" smtClean="0"/>
              <a:t>13-10-2014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CF1F-C333-49C3-B441-35034E5E1B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719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0D1-E342-48D9-AB7C-BA216C840644}" type="datetimeFigureOut">
              <a:rPr lang="nl-NL" smtClean="0"/>
              <a:t>13-10-2014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CF1F-C333-49C3-B441-35034E5E1B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6420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0B0D1-E342-48D9-AB7C-BA216C840644}" type="datetimeFigureOut">
              <a:rPr lang="nl-NL" smtClean="0"/>
              <a:t>13-10-2014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8CF1F-C333-49C3-B441-35034E5E1B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109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Taak 7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Het bewerken van de </a:t>
            </a:r>
            <a:r>
              <a:rPr lang="nl-NL" dirty="0"/>
              <a:t>f</a:t>
            </a:r>
            <a:r>
              <a:rPr lang="nl-NL" dirty="0" smtClean="0"/>
              <a:t>oto’s met Photoshop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784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2" r="5400"/>
          <a:stretch/>
        </p:blipFill>
        <p:spPr bwMode="auto">
          <a:xfrm>
            <a:off x="395537" y="554181"/>
            <a:ext cx="8748464" cy="5755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4322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0688"/>
            <a:ext cx="8658891" cy="5832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7875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892775" cy="5832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469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92696"/>
            <a:ext cx="8966501" cy="5544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984575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</Words>
  <Application>Microsoft Office PowerPoint</Application>
  <PresentationFormat>Diavoorstelling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Kantoorthema</vt:lpstr>
      <vt:lpstr>Taak 7</vt:lpstr>
      <vt:lpstr>PowerPoint-presentatie</vt:lpstr>
      <vt:lpstr>PowerPoint-presentatie</vt:lpstr>
      <vt:lpstr>PowerPoint-presentatie</vt:lpstr>
      <vt:lpstr>PowerPoint-presentatie</vt:lpstr>
    </vt:vector>
  </TitlesOfParts>
  <Company>Helicon Opleidingen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Elfi Voermans</dc:creator>
  <cp:lastModifiedBy>Elfi Voermans</cp:lastModifiedBy>
  <cp:revision>3</cp:revision>
  <dcterms:created xsi:type="dcterms:W3CDTF">2014-10-13T08:30:53Z</dcterms:created>
  <dcterms:modified xsi:type="dcterms:W3CDTF">2014-10-13T08:55:50Z</dcterms:modified>
</cp:coreProperties>
</file>